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15122525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9" d="100"/>
          <a:sy n="29" d="100"/>
        </p:scale>
        <p:origin x="2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962316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34600" y="8119440"/>
            <a:ext cx="962316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465520" y="3538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34600" y="8119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465520" y="8119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309852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788280" y="3538440"/>
            <a:ext cx="309852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042320" y="3538440"/>
            <a:ext cx="309852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34600" y="8119440"/>
            <a:ext cx="309852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788280" y="8119440"/>
            <a:ext cx="309852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7042320" y="8119440"/>
            <a:ext cx="309852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600" y="3538440"/>
            <a:ext cx="9623160" cy="8770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9623160" cy="8770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4695840" cy="8770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465520" y="3538440"/>
            <a:ext cx="4695840" cy="8770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02080" y="4697640"/>
            <a:ext cx="9088200" cy="15021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465520" y="3538440"/>
            <a:ext cx="4695840" cy="8770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34600" y="8119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4695840" cy="8770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465520" y="3538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465520" y="8119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465520" y="3538440"/>
            <a:ext cx="469584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34600" y="8119440"/>
            <a:ext cx="9623160" cy="4183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/>
          <p:nvPr/>
        </p:nvPicPr>
        <p:blipFill>
          <a:blip r:embed="rId14"/>
          <a:stretch/>
        </p:blipFill>
        <p:spPr>
          <a:xfrm>
            <a:off x="0" y="146160"/>
            <a:ext cx="10692360" cy="14975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200" cy="3240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l-GR" sz="18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34600" y="3538440"/>
            <a:ext cx="9623160" cy="8770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820440" y="4695480"/>
            <a:ext cx="914400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Η επιχείρηση ΑΓΡΟΚΤΗΝΟΤΡΟΦΙΚΗ Α.Ε. που εδρεύει στην περιφέρεια Κεντρικής Μακεδονίας. εντάχθηκε στη δράση «Εργαλειοθήκη Ανταγωνιστικότητας» προϋπολογισμού </a:t>
            </a:r>
            <a:r>
              <a:rPr lang="el-GR" sz="1200" b="1" strike="noStrike" spc="-1">
                <a:solidFill>
                  <a:srgbClr val="002060"/>
                </a:solidFill>
                <a:latin typeface="Verdana"/>
                <a:ea typeface="Verdana"/>
              </a:rPr>
              <a:t>400 εκατ. Ευρώ.  </a:t>
            </a: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,</a:t>
            </a: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την υιοθέτηση συστημάτων τυποποίησης &amp; πιστοποίησης, καθώς και σε branding και ψηφιακή</a:t>
            </a:r>
            <a:r>
              <a:rPr lang="en-US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προβολή.</a:t>
            </a:r>
            <a:endParaRPr lang="el-G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l-GR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Ο συνολικός προϋπολογισμός της επένδυσης είναι 197.500,00 € εκ των οποίων η δημόσια δαπάνη ανέρχεται σε 98.750,00€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0" strike="noStrike" spc="-1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810360" y="6337080"/>
            <a:ext cx="9216000" cy="56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strike="noStrike" spc="-1">
                <a:solidFill>
                  <a:srgbClr val="002060"/>
                </a:solidFill>
                <a:latin typeface="Verdana"/>
                <a:ea typeface="Verdana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Μηχανήματα – Εξοπλισμός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Ψηφιακή Προβολή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Μεταφορικά μέσα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Μισθολογικό κόστος εργαζομένων (νέο προσωπικό)</a:t>
            </a:r>
            <a:endParaRPr lang="el-G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l-G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l-GR" sz="1200" b="1" strike="noStrike" spc="-1">
                <a:solidFill>
                  <a:srgbClr val="002060"/>
                </a:solidFill>
                <a:latin typeface="Verdana"/>
                <a:ea typeface="Verdana"/>
              </a:rPr>
              <a:t>Μέσω της συμμετοχής στη Δράση, η επιχείρηση πέτυχε: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βελτίωση της ανταγωνιστικότητας της 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αύξηση της κερδοφορίας της 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ενίσχυση της εξωστρέφειας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επέκταση της αγοράς με τη προσθήκη νέων προϊόντων &amp; υπηρεσιών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εξασφάλιση υψηλότερης ποιότητας προϊόντα &amp; υπηρεσίες 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αύξηση της παραγωγικότητας &amp; βελτίωση λειτουργικών διαδικασιών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ενίσχυση της επιχειρηματικότητας</a:t>
            </a:r>
            <a:endParaRPr lang="el-GR" sz="1200" b="0" strike="noStrike" spc="-1">
              <a:latin typeface="Arial"/>
            </a:endParaRPr>
          </a:p>
          <a:p>
            <a:pPr marL="216000" indent="-17028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δημιουργία / διατήρηση ποιοτικών θέσεων εργασίας</a:t>
            </a:r>
            <a:endParaRPr lang="el-G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l-G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endParaRPr lang="el-GR" sz="1200" b="0" strike="noStrike" spc="-1"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.</a:t>
            </a:r>
            <a:r>
              <a:rPr lang="el-GR" sz="1200" b="0" strike="noStrike" spc="-1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endParaRPr lang="el-GR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l-GR" sz="1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206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Symbol</vt:lpstr>
      <vt:lpstr>Verdana</vt:lpstr>
      <vt:lpstr>Wingdings</vt:lpstr>
      <vt:lpstr>Office Theme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subject/>
  <dc:creator>Sotiris Katselos</dc:creator>
  <dc:description/>
  <cp:lastModifiedBy>user3</cp:lastModifiedBy>
  <cp:revision>47</cp:revision>
  <dcterms:created xsi:type="dcterms:W3CDTF">2018-02-13T12:16:57Z</dcterms:created>
  <dcterms:modified xsi:type="dcterms:W3CDTF">2023-12-20T08:15:16Z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Custom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