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15122525"/>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9" d="100"/>
          <a:sy n="29" d="100"/>
        </p:scale>
        <p:origin x="22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25" name="PlaceHolder 2"/>
          <p:cNvSpPr>
            <a:spLocks noGrp="1"/>
          </p:cNvSpPr>
          <p:nvPr>
            <p:ph type="body"/>
          </p:nvPr>
        </p:nvSpPr>
        <p:spPr>
          <a:xfrm>
            <a:off x="534600" y="3538440"/>
            <a:ext cx="9623160" cy="4183200"/>
          </a:xfrm>
          <a:prstGeom prst="rect">
            <a:avLst/>
          </a:prstGeom>
        </p:spPr>
        <p:txBody>
          <a:bodyPr lIns="0" tIns="0" rIns="0" bIns="0">
            <a:normAutofit/>
          </a:bodyPr>
          <a:lstStyle/>
          <a:p>
            <a:endParaRPr lang="el-GR" sz="3200" b="0" strike="noStrike" spc="-1">
              <a:latin typeface="Arial"/>
            </a:endParaRPr>
          </a:p>
        </p:txBody>
      </p:sp>
      <p:sp>
        <p:nvSpPr>
          <p:cNvPr id="26" name="PlaceHolder 3"/>
          <p:cNvSpPr>
            <a:spLocks noGrp="1"/>
          </p:cNvSpPr>
          <p:nvPr>
            <p:ph type="body"/>
          </p:nvPr>
        </p:nvSpPr>
        <p:spPr>
          <a:xfrm>
            <a:off x="534600" y="8119440"/>
            <a:ext cx="9623160" cy="418320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28" name="PlaceHolder 2"/>
          <p:cNvSpPr>
            <a:spLocks noGrp="1"/>
          </p:cNvSpPr>
          <p:nvPr>
            <p:ph type="body"/>
          </p:nvPr>
        </p:nvSpPr>
        <p:spPr>
          <a:xfrm>
            <a:off x="534600" y="3538440"/>
            <a:ext cx="4695840" cy="4183200"/>
          </a:xfrm>
          <a:prstGeom prst="rect">
            <a:avLst/>
          </a:prstGeom>
        </p:spPr>
        <p:txBody>
          <a:bodyPr lIns="0" tIns="0" rIns="0" bIns="0">
            <a:normAutofit/>
          </a:bodyPr>
          <a:lstStyle/>
          <a:p>
            <a:endParaRPr lang="el-GR" sz="3200" b="0" strike="noStrike" spc="-1">
              <a:latin typeface="Arial"/>
            </a:endParaRPr>
          </a:p>
        </p:txBody>
      </p:sp>
      <p:sp>
        <p:nvSpPr>
          <p:cNvPr id="29" name="PlaceHolder 3"/>
          <p:cNvSpPr>
            <a:spLocks noGrp="1"/>
          </p:cNvSpPr>
          <p:nvPr>
            <p:ph type="body"/>
          </p:nvPr>
        </p:nvSpPr>
        <p:spPr>
          <a:xfrm>
            <a:off x="5465520" y="3538440"/>
            <a:ext cx="4695840" cy="4183200"/>
          </a:xfrm>
          <a:prstGeom prst="rect">
            <a:avLst/>
          </a:prstGeom>
        </p:spPr>
        <p:txBody>
          <a:bodyPr lIns="0" tIns="0" rIns="0" bIns="0">
            <a:normAutofit/>
          </a:bodyPr>
          <a:lstStyle/>
          <a:p>
            <a:endParaRPr lang="el-GR" sz="3200" b="0" strike="noStrike" spc="-1">
              <a:latin typeface="Arial"/>
            </a:endParaRPr>
          </a:p>
        </p:txBody>
      </p:sp>
      <p:sp>
        <p:nvSpPr>
          <p:cNvPr id="30" name="PlaceHolder 4"/>
          <p:cNvSpPr>
            <a:spLocks noGrp="1"/>
          </p:cNvSpPr>
          <p:nvPr>
            <p:ph type="body"/>
          </p:nvPr>
        </p:nvSpPr>
        <p:spPr>
          <a:xfrm>
            <a:off x="534600" y="8119440"/>
            <a:ext cx="4695840" cy="4183200"/>
          </a:xfrm>
          <a:prstGeom prst="rect">
            <a:avLst/>
          </a:prstGeom>
        </p:spPr>
        <p:txBody>
          <a:bodyPr lIns="0" tIns="0" rIns="0" bIns="0">
            <a:normAutofit/>
          </a:bodyPr>
          <a:lstStyle/>
          <a:p>
            <a:endParaRPr lang="el-GR" sz="3200" b="0" strike="noStrike" spc="-1">
              <a:latin typeface="Arial"/>
            </a:endParaRPr>
          </a:p>
        </p:txBody>
      </p:sp>
      <p:sp>
        <p:nvSpPr>
          <p:cNvPr id="31" name="PlaceHolder 5"/>
          <p:cNvSpPr>
            <a:spLocks noGrp="1"/>
          </p:cNvSpPr>
          <p:nvPr>
            <p:ph type="body"/>
          </p:nvPr>
        </p:nvSpPr>
        <p:spPr>
          <a:xfrm>
            <a:off x="5465520" y="8119440"/>
            <a:ext cx="4695840" cy="418320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33" name="PlaceHolder 2"/>
          <p:cNvSpPr>
            <a:spLocks noGrp="1"/>
          </p:cNvSpPr>
          <p:nvPr>
            <p:ph type="body"/>
          </p:nvPr>
        </p:nvSpPr>
        <p:spPr>
          <a:xfrm>
            <a:off x="534600" y="3538440"/>
            <a:ext cx="3098520" cy="4183200"/>
          </a:xfrm>
          <a:prstGeom prst="rect">
            <a:avLst/>
          </a:prstGeom>
        </p:spPr>
        <p:txBody>
          <a:bodyPr lIns="0" tIns="0" rIns="0" bIns="0">
            <a:normAutofit/>
          </a:bodyPr>
          <a:lstStyle/>
          <a:p>
            <a:endParaRPr lang="el-GR" sz="3200" b="0" strike="noStrike" spc="-1">
              <a:latin typeface="Arial"/>
            </a:endParaRPr>
          </a:p>
        </p:txBody>
      </p:sp>
      <p:sp>
        <p:nvSpPr>
          <p:cNvPr id="34" name="PlaceHolder 3"/>
          <p:cNvSpPr>
            <a:spLocks noGrp="1"/>
          </p:cNvSpPr>
          <p:nvPr>
            <p:ph type="body"/>
          </p:nvPr>
        </p:nvSpPr>
        <p:spPr>
          <a:xfrm>
            <a:off x="3788280" y="3538440"/>
            <a:ext cx="3098520" cy="4183200"/>
          </a:xfrm>
          <a:prstGeom prst="rect">
            <a:avLst/>
          </a:prstGeom>
        </p:spPr>
        <p:txBody>
          <a:bodyPr lIns="0" tIns="0" rIns="0" bIns="0">
            <a:normAutofit/>
          </a:bodyPr>
          <a:lstStyle/>
          <a:p>
            <a:endParaRPr lang="el-GR" sz="3200" b="0" strike="noStrike" spc="-1">
              <a:latin typeface="Arial"/>
            </a:endParaRPr>
          </a:p>
        </p:txBody>
      </p:sp>
      <p:sp>
        <p:nvSpPr>
          <p:cNvPr id="35" name="PlaceHolder 4"/>
          <p:cNvSpPr>
            <a:spLocks noGrp="1"/>
          </p:cNvSpPr>
          <p:nvPr>
            <p:ph type="body"/>
          </p:nvPr>
        </p:nvSpPr>
        <p:spPr>
          <a:xfrm>
            <a:off x="7042320" y="3538440"/>
            <a:ext cx="3098520" cy="4183200"/>
          </a:xfrm>
          <a:prstGeom prst="rect">
            <a:avLst/>
          </a:prstGeom>
        </p:spPr>
        <p:txBody>
          <a:bodyPr lIns="0" tIns="0" rIns="0" bIns="0">
            <a:normAutofit/>
          </a:bodyPr>
          <a:lstStyle/>
          <a:p>
            <a:endParaRPr lang="el-GR" sz="3200" b="0" strike="noStrike" spc="-1">
              <a:latin typeface="Arial"/>
            </a:endParaRPr>
          </a:p>
        </p:txBody>
      </p:sp>
      <p:sp>
        <p:nvSpPr>
          <p:cNvPr id="36" name="PlaceHolder 5"/>
          <p:cNvSpPr>
            <a:spLocks noGrp="1"/>
          </p:cNvSpPr>
          <p:nvPr>
            <p:ph type="body"/>
          </p:nvPr>
        </p:nvSpPr>
        <p:spPr>
          <a:xfrm>
            <a:off x="534600" y="8119440"/>
            <a:ext cx="3098520" cy="4183200"/>
          </a:xfrm>
          <a:prstGeom prst="rect">
            <a:avLst/>
          </a:prstGeom>
        </p:spPr>
        <p:txBody>
          <a:bodyPr lIns="0" tIns="0" rIns="0" bIns="0">
            <a:normAutofit/>
          </a:bodyPr>
          <a:lstStyle/>
          <a:p>
            <a:endParaRPr lang="el-GR" sz="3200" b="0" strike="noStrike" spc="-1">
              <a:latin typeface="Arial"/>
            </a:endParaRPr>
          </a:p>
        </p:txBody>
      </p:sp>
      <p:sp>
        <p:nvSpPr>
          <p:cNvPr id="37" name="PlaceHolder 6"/>
          <p:cNvSpPr>
            <a:spLocks noGrp="1"/>
          </p:cNvSpPr>
          <p:nvPr>
            <p:ph type="body"/>
          </p:nvPr>
        </p:nvSpPr>
        <p:spPr>
          <a:xfrm>
            <a:off x="3788280" y="8119440"/>
            <a:ext cx="3098520" cy="4183200"/>
          </a:xfrm>
          <a:prstGeom prst="rect">
            <a:avLst/>
          </a:prstGeom>
        </p:spPr>
        <p:txBody>
          <a:bodyPr lIns="0" tIns="0" rIns="0" bIns="0">
            <a:normAutofit/>
          </a:bodyPr>
          <a:lstStyle/>
          <a:p>
            <a:endParaRPr lang="el-GR" sz="3200" b="0" strike="noStrike" spc="-1">
              <a:latin typeface="Arial"/>
            </a:endParaRPr>
          </a:p>
        </p:txBody>
      </p:sp>
      <p:sp>
        <p:nvSpPr>
          <p:cNvPr id="38" name="PlaceHolder 7"/>
          <p:cNvSpPr>
            <a:spLocks noGrp="1"/>
          </p:cNvSpPr>
          <p:nvPr>
            <p:ph type="body"/>
          </p:nvPr>
        </p:nvSpPr>
        <p:spPr>
          <a:xfrm>
            <a:off x="7042320" y="8119440"/>
            <a:ext cx="3098520" cy="418320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4" name="PlaceHolder 2"/>
          <p:cNvSpPr>
            <a:spLocks noGrp="1"/>
          </p:cNvSpPr>
          <p:nvPr>
            <p:ph type="subTitle"/>
          </p:nvPr>
        </p:nvSpPr>
        <p:spPr>
          <a:xfrm>
            <a:off x="534600" y="3538440"/>
            <a:ext cx="9623160" cy="877032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6" name="PlaceHolder 2"/>
          <p:cNvSpPr>
            <a:spLocks noGrp="1"/>
          </p:cNvSpPr>
          <p:nvPr>
            <p:ph type="body"/>
          </p:nvPr>
        </p:nvSpPr>
        <p:spPr>
          <a:xfrm>
            <a:off x="534600" y="3538440"/>
            <a:ext cx="9623160" cy="877032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8" name="PlaceHolder 2"/>
          <p:cNvSpPr>
            <a:spLocks noGrp="1"/>
          </p:cNvSpPr>
          <p:nvPr>
            <p:ph type="body"/>
          </p:nvPr>
        </p:nvSpPr>
        <p:spPr>
          <a:xfrm>
            <a:off x="534600" y="3538440"/>
            <a:ext cx="4695840" cy="8770320"/>
          </a:xfrm>
          <a:prstGeom prst="rect">
            <a:avLst/>
          </a:prstGeom>
        </p:spPr>
        <p:txBody>
          <a:bodyPr lIns="0" tIns="0" rIns="0" bIns="0">
            <a:normAutofit/>
          </a:bodyPr>
          <a:lstStyle/>
          <a:p>
            <a:endParaRPr lang="el-GR" sz="3200" b="0" strike="noStrike" spc="-1">
              <a:latin typeface="Arial"/>
            </a:endParaRPr>
          </a:p>
        </p:txBody>
      </p:sp>
      <p:sp>
        <p:nvSpPr>
          <p:cNvPr id="9" name="PlaceHolder 3"/>
          <p:cNvSpPr>
            <a:spLocks noGrp="1"/>
          </p:cNvSpPr>
          <p:nvPr>
            <p:ph type="body"/>
          </p:nvPr>
        </p:nvSpPr>
        <p:spPr>
          <a:xfrm>
            <a:off x="5465520" y="3538440"/>
            <a:ext cx="4695840" cy="877032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802080" y="4697640"/>
            <a:ext cx="9088200" cy="15021720"/>
          </a:xfrm>
          <a:prstGeom prst="rect">
            <a:avLst/>
          </a:prstGeom>
        </p:spPr>
        <p:txBody>
          <a:bodyPr lIns="0" tIns="0" rIns="0" bIns="0" anchor="ctr">
            <a:noAutofit/>
          </a:bodyPr>
          <a:lstStyle/>
          <a:p>
            <a:pPr algn="ctr"/>
            <a:endParaRPr lang="el-G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13" name="PlaceHolder 2"/>
          <p:cNvSpPr>
            <a:spLocks noGrp="1"/>
          </p:cNvSpPr>
          <p:nvPr>
            <p:ph type="body"/>
          </p:nvPr>
        </p:nvSpPr>
        <p:spPr>
          <a:xfrm>
            <a:off x="534600" y="3538440"/>
            <a:ext cx="4695840" cy="4183200"/>
          </a:xfrm>
          <a:prstGeom prst="rect">
            <a:avLst/>
          </a:prstGeom>
        </p:spPr>
        <p:txBody>
          <a:bodyPr lIns="0" tIns="0" rIns="0" bIns="0">
            <a:normAutofit/>
          </a:bodyPr>
          <a:lstStyle/>
          <a:p>
            <a:endParaRPr lang="el-GR" sz="3200" b="0" strike="noStrike" spc="-1">
              <a:latin typeface="Arial"/>
            </a:endParaRPr>
          </a:p>
        </p:txBody>
      </p:sp>
      <p:sp>
        <p:nvSpPr>
          <p:cNvPr id="14" name="PlaceHolder 3"/>
          <p:cNvSpPr>
            <a:spLocks noGrp="1"/>
          </p:cNvSpPr>
          <p:nvPr>
            <p:ph type="body"/>
          </p:nvPr>
        </p:nvSpPr>
        <p:spPr>
          <a:xfrm>
            <a:off x="5465520" y="3538440"/>
            <a:ext cx="4695840" cy="8770320"/>
          </a:xfrm>
          <a:prstGeom prst="rect">
            <a:avLst/>
          </a:prstGeom>
        </p:spPr>
        <p:txBody>
          <a:bodyPr lIns="0" tIns="0" rIns="0" bIns="0">
            <a:normAutofit/>
          </a:bodyPr>
          <a:lstStyle/>
          <a:p>
            <a:endParaRPr lang="el-GR" sz="3200" b="0" strike="noStrike" spc="-1">
              <a:latin typeface="Arial"/>
            </a:endParaRPr>
          </a:p>
        </p:txBody>
      </p:sp>
      <p:sp>
        <p:nvSpPr>
          <p:cNvPr id="15" name="PlaceHolder 4"/>
          <p:cNvSpPr>
            <a:spLocks noGrp="1"/>
          </p:cNvSpPr>
          <p:nvPr>
            <p:ph type="body"/>
          </p:nvPr>
        </p:nvSpPr>
        <p:spPr>
          <a:xfrm>
            <a:off x="534600" y="8119440"/>
            <a:ext cx="4695840" cy="418320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17" name="PlaceHolder 2"/>
          <p:cNvSpPr>
            <a:spLocks noGrp="1"/>
          </p:cNvSpPr>
          <p:nvPr>
            <p:ph type="body"/>
          </p:nvPr>
        </p:nvSpPr>
        <p:spPr>
          <a:xfrm>
            <a:off x="534600" y="3538440"/>
            <a:ext cx="4695840" cy="8770320"/>
          </a:xfrm>
          <a:prstGeom prst="rect">
            <a:avLst/>
          </a:prstGeom>
        </p:spPr>
        <p:txBody>
          <a:bodyPr lIns="0" tIns="0" rIns="0" bIns="0">
            <a:normAutofit/>
          </a:bodyPr>
          <a:lstStyle/>
          <a:p>
            <a:endParaRPr lang="el-GR" sz="3200" b="0" strike="noStrike" spc="-1">
              <a:latin typeface="Arial"/>
            </a:endParaRPr>
          </a:p>
        </p:txBody>
      </p:sp>
      <p:sp>
        <p:nvSpPr>
          <p:cNvPr id="18" name="PlaceHolder 3"/>
          <p:cNvSpPr>
            <a:spLocks noGrp="1"/>
          </p:cNvSpPr>
          <p:nvPr>
            <p:ph type="body"/>
          </p:nvPr>
        </p:nvSpPr>
        <p:spPr>
          <a:xfrm>
            <a:off x="5465520" y="3538440"/>
            <a:ext cx="4695840" cy="4183200"/>
          </a:xfrm>
          <a:prstGeom prst="rect">
            <a:avLst/>
          </a:prstGeom>
        </p:spPr>
        <p:txBody>
          <a:bodyPr lIns="0" tIns="0" rIns="0" bIns="0">
            <a:normAutofit/>
          </a:bodyPr>
          <a:lstStyle/>
          <a:p>
            <a:endParaRPr lang="el-GR" sz="3200" b="0" strike="noStrike" spc="-1">
              <a:latin typeface="Arial"/>
            </a:endParaRPr>
          </a:p>
        </p:txBody>
      </p:sp>
      <p:sp>
        <p:nvSpPr>
          <p:cNvPr id="19" name="PlaceHolder 4"/>
          <p:cNvSpPr>
            <a:spLocks noGrp="1"/>
          </p:cNvSpPr>
          <p:nvPr>
            <p:ph type="body"/>
          </p:nvPr>
        </p:nvSpPr>
        <p:spPr>
          <a:xfrm>
            <a:off x="5465520" y="8119440"/>
            <a:ext cx="4695840" cy="418320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endParaRPr lang="el-GR" sz="4400" b="0" strike="noStrike" spc="-1">
              <a:latin typeface="Arial"/>
            </a:endParaRPr>
          </a:p>
        </p:txBody>
      </p:sp>
      <p:sp>
        <p:nvSpPr>
          <p:cNvPr id="21" name="PlaceHolder 2"/>
          <p:cNvSpPr>
            <a:spLocks noGrp="1"/>
          </p:cNvSpPr>
          <p:nvPr>
            <p:ph type="body"/>
          </p:nvPr>
        </p:nvSpPr>
        <p:spPr>
          <a:xfrm>
            <a:off x="534600" y="3538440"/>
            <a:ext cx="4695840" cy="4183200"/>
          </a:xfrm>
          <a:prstGeom prst="rect">
            <a:avLst/>
          </a:prstGeom>
        </p:spPr>
        <p:txBody>
          <a:bodyPr lIns="0" tIns="0" rIns="0" bIns="0">
            <a:normAutofit/>
          </a:bodyPr>
          <a:lstStyle/>
          <a:p>
            <a:endParaRPr lang="el-GR" sz="3200" b="0" strike="noStrike" spc="-1">
              <a:latin typeface="Arial"/>
            </a:endParaRPr>
          </a:p>
        </p:txBody>
      </p:sp>
      <p:sp>
        <p:nvSpPr>
          <p:cNvPr id="22" name="PlaceHolder 3"/>
          <p:cNvSpPr>
            <a:spLocks noGrp="1"/>
          </p:cNvSpPr>
          <p:nvPr>
            <p:ph type="body"/>
          </p:nvPr>
        </p:nvSpPr>
        <p:spPr>
          <a:xfrm>
            <a:off x="5465520" y="3538440"/>
            <a:ext cx="4695840" cy="4183200"/>
          </a:xfrm>
          <a:prstGeom prst="rect">
            <a:avLst/>
          </a:prstGeom>
        </p:spPr>
        <p:txBody>
          <a:bodyPr lIns="0" tIns="0" rIns="0" bIns="0">
            <a:normAutofit/>
          </a:bodyPr>
          <a:lstStyle/>
          <a:p>
            <a:endParaRPr lang="el-GR" sz="3200" b="0" strike="noStrike" spc="-1">
              <a:latin typeface="Arial"/>
            </a:endParaRPr>
          </a:p>
        </p:txBody>
      </p:sp>
      <p:sp>
        <p:nvSpPr>
          <p:cNvPr id="23" name="PlaceHolder 4"/>
          <p:cNvSpPr>
            <a:spLocks noGrp="1"/>
          </p:cNvSpPr>
          <p:nvPr>
            <p:ph type="body"/>
          </p:nvPr>
        </p:nvSpPr>
        <p:spPr>
          <a:xfrm>
            <a:off x="534600" y="8119440"/>
            <a:ext cx="9623160" cy="4183200"/>
          </a:xfrm>
          <a:prstGeom prst="rect">
            <a:avLst/>
          </a:prstGeom>
        </p:spPr>
        <p:txBody>
          <a:bodyPr lIns="0" tIns="0" rIns="0" bIns="0">
            <a:normAutofit/>
          </a:bodyPr>
          <a:lstStyle/>
          <a:p>
            <a:endParaRPr lang="el-G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7"/>
          <p:cNvPicPr/>
          <p:nvPr/>
        </p:nvPicPr>
        <p:blipFill>
          <a:blip r:embed="rId14"/>
          <a:stretch/>
        </p:blipFill>
        <p:spPr>
          <a:xfrm>
            <a:off x="0" y="73080"/>
            <a:ext cx="10692360" cy="14975280"/>
          </a:xfrm>
          <a:prstGeom prst="rect">
            <a:avLst/>
          </a:prstGeom>
          <a:ln>
            <a:noFill/>
          </a:ln>
        </p:spPr>
      </p:pic>
      <p:sp>
        <p:nvSpPr>
          <p:cNvPr id="4" name="PlaceHolder 1"/>
          <p:cNvSpPr>
            <a:spLocks noGrp="1"/>
          </p:cNvSpPr>
          <p:nvPr>
            <p:ph type="title"/>
          </p:nvPr>
        </p:nvSpPr>
        <p:spPr>
          <a:xfrm>
            <a:off x="802080" y="4697640"/>
            <a:ext cx="9088200" cy="3240360"/>
          </a:xfrm>
          <a:prstGeom prst="rect">
            <a:avLst/>
          </a:prstGeom>
        </p:spPr>
        <p:txBody>
          <a:bodyPr lIns="0" tIns="0" rIns="0" bIns="0" anchor="ctr">
            <a:noAutofit/>
          </a:bodyPr>
          <a:lstStyle/>
          <a:p>
            <a:pPr algn="ctr"/>
            <a:r>
              <a:rPr lang="el-GR" sz="1800" b="0" strike="noStrike" spc="-1">
                <a:latin typeface="Arial"/>
              </a:rPr>
              <a:t>Πατήστε για επεξεργασία της μορφής κειμένου του τίτλου</a:t>
            </a:r>
          </a:p>
        </p:txBody>
      </p:sp>
      <p:sp>
        <p:nvSpPr>
          <p:cNvPr id="2" name="PlaceHolder 2"/>
          <p:cNvSpPr>
            <a:spLocks noGrp="1"/>
          </p:cNvSpPr>
          <p:nvPr>
            <p:ph type="body"/>
          </p:nvPr>
        </p:nvSpPr>
        <p:spPr>
          <a:xfrm>
            <a:off x="534600" y="3538440"/>
            <a:ext cx="9623160" cy="8770320"/>
          </a:xfrm>
          <a:prstGeom prst="rect">
            <a:avLst/>
          </a:prstGeom>
        </p:spPr>
        <p:txBody>
          <a:bodyPr lIns="0" tIns="0" rIns="0" bIns="0">
            <a:normAutofit/>
          </a:bodyPr>
          <a:lstStyle/>
          <a:p>
            <a:pPr marL="432000" indent="-324000" algn="ctr">
              <a:spcBef>
                <a:spcPts val="1417"/>
              </a:spcBef>
              <a:buClr>
                <a:srgbClr val="000000"/>
              </a:buClr>
              <a:buSzPct val="45000"/>
              <a:buFont typeface="Wingdings" charset="2"/>
              <a:buChar char=""/>
            </a:pPr>
            <a:r>
              <a:rPr lang="el-GR" sz="1800" b="0" strike="noStrike" spc="-1">
                <a:latin typeface="Arial"/>
              </a:rPr>
              <a:t>Πατήστε για επεξεργασία της μορφής κειμένου διάρθρωσης</a:t>
            </a:r>
          </a:p>
          <a:p>
            <a:pPr marL="864000" lvl="1" indent="-324000" algn="ctr">
              <a:spcBef>
                <a:spcPts val="1134"/>
              </a:spcBef>
              <a:buClr>
                <a:srgbClr val="000000"/>
              </a:buClr>
              <a:buSzPct val="75000"/>
              <a:buFont typeface="Symbol" charset="2"/>
              <a:buChar char=""/>
            </a:pPr>
            <a:r>
              <a:rPr lang="el-GR" sz="1800" b="0" strike="noStrike" spc="-1">
                <a:latin typeface="Arial"/>
              </a:rPr>
              <a:t>Δεύτερο επίπεδο διάρθρωσης</a:t>
            </a:r>
          </a:p>
          <a:p>
            <a:pPr marL="1296000" lvl="2" indent="-288000" algn="ctr">
              <a:spcBef>
                <a:spcPts val="850"/>
              </a:spcBef>
              <a:buClr>
                <a:srgbClr val="000000"/>
              </a:buClr>
              <a:buSzPct val="45000"/>
              <a:buFont typeface="Wingdings" charset="2"/>
              <a:buChar char=""/>
            </a:pPr>
            <a:r>
              <a:rPr lang="el-GR" sz="1800" b="0" strike="noStrike" spc="-1">
                <a:latin typeface="Arial"/>
              </a:rPr>
              <a:t>Τρίτο επίπεδο διάρθρωσης</a:t>
            </a:r>
          </a:p>
          <a:p>
            <a:pPr marL="1728000" lvl="3" indent="-216000" algn="ctr">
              <a:spcBef>
                <a:spcPts val="567"/>
              </a:spcBef>
              <a:buClr>
                <a:srgbClr val="000000"/>
              </a:buClr>
              <a:buSzPct val="75000"/>
              <a:buFont typeface="Symbol" charset="2"/>
              <a:buChar char=""/>
            </a:pPr>
            <a:r>
              <a:rPr lang="el-GR" sz="1800" b="0" strike="noStrike" spc="-1">
                <a:latin typeface="Arial"/>
              </a:rPr>
              <a:t>Τέταρτο επίπεδο διάρθρωσης</a:t>
            </a:r>
          </a:p>
          <a:p>
            <a:pPr marL="2160000" lvl="4" indent="-216000" algn="ctr">
              <a:spcBef>
                <a:spcPts val="283"/>
              </a:spcBef>
              <a:buClr>
                <a:srgbClr val="000000"/>
              </a:buClr>
              <a:buSzPct val="45000"/>
              <a:buFont typeface="Wingdings" charset="2"/>
              <a:buChar char=""/>
            </a:pPr>
            <a:r>
              <a:rPr lang="el-GR" sz="1800" b="0" strike="noStrike" spc="-1">
                <a:latin typeface="Arial"/>
              </a:rPr>
              <a:t>Πέμπτο επίπεδο διάρθρωσης</a:t>
            </a:r>
          </a:p>
          <a:p>
            <a:pPr marL="2592000" lvl="5" indent="-216000" algn="ctr">
              <a:spcBef>
                <a:spcPts val="283"/>
              </a:spcBef>
              <a:buClr>
                <a:srgbClr val="000000"/>
              </a:buClr>
              <a:buSzPct val="45000"/>
              <a:buFont typeface="Wingdings" charset="2"/>
              <a:buChar char=""/>
            </a:pPr>
            <a:r>
              <a:rPr lang="el-GR" sz="1800" b="0" strike="noStrike" spc="-1">
                <a:latin typeface="Arial"/>
              </a:rPr>
              <a:t>Έκτο επίπεδο διάρθρωσης</a:t>
            </a:r>
          </a:p>
          <a:p>
            <a:pPr marL="3024000" lvl="6" indent="-216000" algn="ctr">
              <a:spcBef>
                <a:spcPts val="283"/>
              </a:spcBef>
              <a:buClr>
                <a:srgbClr val="000000"/>
              </a:buClr>
              <a:buSzPct val="45000"/>
              <a:buFont typeface="Wingdings" charset="2"/>
              <a:buChar char=""/>
            </a:pPr>
            <a:r>
              <a:rPr lang="el-GR" sz="1800" b="0" strike="noStrike" spc="-1">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820440" y="4695480"/>
            <a:ext cx="9144000" cy="154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en-US" sz="1200" b="0" strike="noStrike" spc="-1">
                <a:solidFill>
                  <a:srgbClr val="002060"/>
                </a:solidFill>
                <a:latin typeface="Verdana"/>
                <a:ea typeface="Verdana"/>
              </a:rPr>
              <a:t>The enterprise AGROKTONOTROFIKI S.A. based in Central Macedonia region, has joined the Action “Competitiveness Toolbox” with a total budget of  </a:t>
            </a:r>
            <a:r>
              <a:rPr lang="en-US" sz="1200" b="1" strike="noStrike" spc="-1">
                <a:solidFill>
                  <a:srgbClr val="002060"/>
                </a:solidFill>
                <a:latin typeface="Verdana"/>
                <a:ea typeface="Verdana"/>
              </a:rPr>
              <a:t>400 million €</a:t>
            </a:r>
            <a:r>
              <a:rPr lang="en-US" sz="1200" b="0" strike="noStrike" spc="-1">
                <a:solidFill>
                  <a:srgbClr val="002060"/>
                </a:solidFill>
                <a:latin typeface="Verdana"/>
                <a:ea typeface="Verdana"/>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endParaRPr lang="el-GR" sz="1200" b="0" strike="noStrike" spc="-1">
              <a:latin typeface="Arial"/>
            </a:endParaRPr>
          </a:p>
          <a:p>
            <a:pPr algn="just">
              <a:lnSpc>
                <a:spcPct val="100000"/>
              </a:lnSpc>
            </a:pPr>
            <a:endParaRPr lang="el-GR" sz="1200" b="0" strike="noStrike" spc="-1">
              <a:latin typeface="Arial"/>
            </a:endParaRPr>
          </a:p>
          <a:p>
            <a:pPr algn="just">
              <a:lnSpc>
                <a:spcPct val="100000"/>
              </a:lnSpc>
            </a:pPr>
            <a:endParaRPr lang="el-GR" sz="1200" b="0" strike="noStrike" spc="-1">
              <a:latin typeface="Arial"/>
            </a:endParaRPr>
          </a:p>
          <a:p>
            <a:pPr algn="just">
              <a:lnSpc>
                <a:spcPct val="100000"/>
              </a:lnSpc>
            </a:pPr>
            <a:r>
              <a:rPr lang="en-US" sz="1200" b="0" strike="noStrike" spc="-1">
                <a:solidFill>
                  <a:srgbClr val="002060"/>
                </a:solidFill>
                <a:latin typeface="Verdana"/>
                <a:ea typeface="Verdana"/>
              </a:rPr>
              <a:t>The investment’s total budget is 197.500,00€ out of which 98.750,00€  is public expenditure.  The Action is co-financed by Greece and the European Union - European Regional Development Fund.</a:t>
            </a:r>
            <a:endParaRPr lang="el-GR" sz="1200" b="0" strike="noStrike" spc="-1">
              <a:latin typeface="Arial"/>
            </a:endParaRPr>
          </a:p>
        </p:txBody>
      </p:sp>
      <p:sp>
        <p:nvSpPr>
          <p:cNvPr id="40" name="CustomShape 2"/>
          <p:cNvSpPr/>
          <p:nvPr/>
        </p:nvSpPr>
        <p:spPr>
          <a:xfrm>
            <a:off x="810360" y="6337080"/>
            <a:ext cx="9216000" cy="5197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50000"/>
              </a:lnSpc>
            </a:pPr>
            <a:r>
              <a:rPr lang="en-US" sz="1200" b="1" strike="noStrike" spc="-1">
                <a:solidFill>
                  <a:srgbClr val="002060"/>
                </a:solidFill>
                <a:latin typeface="Verdana"/>
                <a:ea typeface="Verdana"/>
              </a:rPr>
              <a:t>The approved co-financed Business Plan includes investments on the following categories:</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Machinery – Equipment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Means of transportation</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Digital Promotion</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Wage cost for new personnel</a:t>
            </a:r>
            <a:endParaRPr lang="el-GR" sz="1200" b="0" strike="noStrike" spc="-1">
              <a:latin typeface="Arial"/>
            </a:endParaRPr>
          </a:p>
          <a:p>
            <a:pPr>
              <a:lnSpc>
                <a:spcPct val="100000"/>
              </a:lnSpc>
            </a:pPr>
            <a:endParaRPr lang="el-GR" sz="1200" b="0" strike="noStrike" spc="-1">
              <a:latin typeface="Arial"/>
            </a:endParaRPr>
          </a:p>
          <a:p>
            <a:pPr>
              <a:lnSpc>
                <a:spcPct val="150000"/>
              </a:lnSpc>
            </a:pPr>
            <a:r>
              <a:rPr lang="en-US" sz="1200" b="1" strike="noStrike" spc="-1">
                <a:solidFill>
                  <a:srgbClr val="002060"/>
                </a:solidFill>
                <a:latin typeface="Verdana"/>
                <a:ea typeface="Verdana"/>
              </a:rPr>
              <a:t>Through the participation in the Action, the enterprise achieved:</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Competitiveness improvement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Increase of profitability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Reinforcement of an extrovert business profile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Market expenditure by adopting new products and services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Creation of better quality products and services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Increase of productivity and improvement of operational procedures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Entrepreneurship Reinforcement </a:t>
            </a:r>
            <a:endParaRPr lang="el-GR" sz="1200" b="0" strike="noStrike" spc="-1">
              <a:latin typeface="Arial"/>
            </a:endParaRPr>
          </a:p>
          <a:p>
            <a:pPr marL="216000" indent="-170280">
              <a:lnSpc>
                <a:spcPct val="150000"/>
              </a:lnSpc>
              <a:buClr>
                <a:srgbClr val="002060"/>
              </a:buClr>
              <a:buFont typeface="Wingdings" charset="2"/>
              <a:buChar char=""/>
            </a:pPr>
            <a:r>
              <a:rPr lang="en-US" sz="1200" b="0" strike="noStrike" spc="-1">
                <a:solidFill>
                  <a:srgbClr val="002060"/>
                </a:solidFill>
                <a:latin typeface="Verdana"/>
                <a:ea typeface="Verdana"/>
              </a:rPr>
              <a:t>   Creation/ retention of jobs</a:t>
            </a:r>
            <a:endParaRPr lang="el-GR" sz="1200" b="0" strike="noStrike" spc="-1">
              <a:latin typeface="Arial"/>
            </a:endParaRPr>
          </a:p>
          <a:p>
            <a:pPr>
              <a:lnSpc>
                <a:spcPct val="150000"/>
              </a:lnSpc>
            </a:pPr>
            <a:endParaRPr lang="el-GR" sz="1200" b="0" strike="noStrike" spc="-1">
              <a:latin typeface="Arial"/>
            </a:endParaRPr>
          </a:p>
          <a:p>
            <a:pPr>
              <a:lnSpc>
                <a:spcPct val="150000"/>
              </a:lnSpc>
            </a:pPr>
            <a:endParaRPr lang="el-GR" sz="1200" b="0" strike="noStrike" spc="-1">
              <a:latin typeface="Arial"/>
            </a:endParaRPr>
          </a:p>
          <a:p>
            <a:pPr>
              <a:lnSpc>
                <a:spcPct val="150000"/>
              </a:lnSpc>
            </a:pPr>
            <a:r>
              <a:rPr lang="en-US" sz="1200" b="0" strike="noStrike" spc="-1">
                <a:solidFill>
                  <a:srgbClr val="002060"/>
                </a:solidFill>
                <a:latin typeface="Verdana"/>
                <a:ea typeface="Verdana"/>
              </a:rPr>
              <a:t>The support of EPAnEK proved beneficial, not only for the enterprise but for the competitiveness of the national as well as the local economy. </a:t>
            </a:r>
            <a:endParaRPr lang="el-GR" sz="12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TotalTime>
  <Words>215</Words>
  <Application>Microsoft Office PowerPoint</Application>
  <PresentationFormat>Προσαρμογή</PresentationFormat>
  <Paragraphs>22</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Symbol</vt:lpstr>
      <vt:lpstr>Verdana</vt:lpstr>
      <vt:lpstr>Wingdings</vt:lpstr>
      <vt:lpstr>Office Theme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subject/>
  <dc:creator>Sotiris Katselos</dc:creator>
  <dc:description/>
  <cp:lastModifiedBy>user3</cp:lastModifiedBy>
  <cp:revision>56</cp:revision>
  <dcterms:created xsi:type="dcterms:W3CDTF">2018-02-13T12:16:57Z</dcterms:created>
  <dcterms:modified xsi:type="dcterms:W3CDTF">2023-12-20T08:15:03Z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Hewlett-Packard</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Custom</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